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978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3C3BD9B7-B4C2-673B-F262-DE4E03C8094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08228" y="6554789"/>
            <a:ext cx="638629" cy="243638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D0F4C374-74FF-1B43-BFE2-3E5CA3A0F0D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-197494" y="3238274"/>
            <a:ext cx="638629" cy="2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32004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4389120"/>
            <a:ext cx="3200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Metal+Silicon Finished Brass Finished Wall Light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303521"/>
            <a:ext cx="15424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NE296_01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5486401"/>
            <a:ext cx="18820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Metal+Silicon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5669281"/>
            <a:ext cx="10818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Brass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852161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7360.0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457200"/>
            <a:ext cx="32004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41520" y="4389120"/>
            <a:ext cx="32004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Metal+ Crystal Finished French Gold Finished Wall 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1520" y="5303521"/>
            <a:ext cx="169629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MDQM3116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1521" y="5486401"/>
            <a:ext cx="19475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Metal+ Crystal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1521" y="5669281"/>
            <a:ext cx="15785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French Gold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1520" y="5852161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7475.0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0" y="457200"/>
            <a:ext cx="3200400" cy="411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440" y="4389120"/>
            <a:ext cx="32004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Metal+ Crystal Finished French Gold Finished Wall Light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3440" y="5303521"/>
            <a:ext cx="169629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MDQM3117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73441" y="5486401"/>
            <a:ext cx="19475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Metal+ Crystal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73441" y="5669281"/>
            <a:ext cx="157850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French Gold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73441" y="5852161"/>
            <a:ext cx="12282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10925.0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32004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4389120"/>
            <a:ext cx="3200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Ss+ Crystal Finished Ti Gold Finished Wall Light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5303521"/>
            <a:ext cx="160813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MD3417_C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1" y="5486401"/>
            <a:ext cx="16701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Ss+ Crystal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5669281"/>
            <a:ext cx="12121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Ti Gold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1" y="5852161"/>
            <a:ext cx="12282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13800.0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457200"/>
            <a:ext cx="32004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41520" y="4389120"/>
            <a:ext cx="3200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 + Acrylic Finished Brass Finished Wall 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1521" y="5303521"/>
            <a:ext cx="133991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EC3265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1521" y="5486401"/>
            <a:ext cx="19757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 + Acrylic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1521" y="5669281"/>
            <a:ext cx="10818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Brass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1521" y="5852161"/>
            <a:ext cx="12282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10925.0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0" y="457200"/>
            <a:ext cx="3200400" cy="411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440" y="4389120"/>
            <a:ext cx="3200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 Finished Black Finished Wall Light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3440" y="5303521"/>
            <a:ext cx="16663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MDXM3114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73440" y="5486401"/>
            <a:ext cx="13224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73441" y="5669281"/>
            <a:ext cx="10807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Black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73440" y="5852161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5865.0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32004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4389120"/>
            <a:ext cx="3200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 Finished Rosegold Finished Wall Light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1" y="5303521"/>
            <a:ext cx="23941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MDXM2113_711_911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5486401"/>
            <a:ext cx="13224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669281"/>
            <a:ext cx="13612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Rosegold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852161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6785.0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457200"/>
            <a:ext cx="32004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41520" y="4389120"/>
            <a:ext cx="32004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 + Glass Finished Black +Amber Finished Wall 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1520" y="5303521"/>
            <a:ext cx="13692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NC0134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1521" y="5486401"/>
            <a:ext cx="18755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 + Glass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1521" y="5669281"/>
            <a:ext cx="17043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Black +Amber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1521" y="5852161"/>
            <a:ext cx="12282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12075.0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0" y="457200"/>
            <a:ext cx="3200400" cy="411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440" y="4389120"/>
            <a:ext cx="32004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l">
              <a:defRPr sz="1700" b="1"/>
            </a:pPr>
            <a:r>
              <a:rPr sz="1700"/>
              <a:t>Light House Metal + Glass Finished Black +Amber Finished Wall Light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73440" y="5303521"/>
            <a:ext cx="13692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Handle: NC0133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73441" y="5486401"/>
            <a:ext cx="18755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Material: Metal + Glass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73441" y="5669281"/>
            <a:ext cx="17043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Finish: Black +Amber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73440" y="5852161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400"/>
            </a:pPr>
            <a:r>
              <a:rPr sz="1400"/>
              <a:t>Price: 6037.5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224</Words>
  <Application>Microsoft Office PowerPoint</Application>
  <PresentationFormat>Widescreen</PresentationFormat>
  <Paragraphs>90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SHIVAKIRAN S</dc:creator>
  <cp:keywords/>
  <dc:description>generated using python-pptx</dc:description>
  <cp:lastModifiedBy>Shivakiran S</cp:lastModifiedBy>
  <cp:revision>2</cp:revision>
  <dcterms:created xsi:type="dcterms:W3CDTF">2013-01-27T09:14:16Z</dcterms:created>
  <dcterms:modified xsi:type="dcterms:W3CDTF">2024-06-26T11:24:17Z</dcterms:modified>
  <cp:category/>
</cp:coreProperties>
</file>